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2.png" ContentType="image/png"/>
  <Override PartName="/ppt/media/image6.png" ContentType="image/png"/>
  <Override PartName="/ppt/media/image3.png" ContentType="image/png"/>
  <Override PartName="/ppt/media/image4.png" ContentType="image/png"/>
  <Override PartName="/ppt/media/image1.png" ContentType="image/png"/>
  <Override PartName="/ppt/media/image5.png" ContentType="image/pn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887004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9000" y="4059000"/>
            <a:ext cx="43282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3282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38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3282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49000" y="4059000"/>
            <a:ext cx="43282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88696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pt-BR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pt-BR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pt-BR" sz="1400"/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pt-BR" sz="1400"/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D1414161-01D1-4181-B141-81D1D1B111A1}" type="slidenum">
              <a:rPr lang="pt-BR" sz="1400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8" name="TextShape 2"/>
          <p:cNvSpPr txBox="1"/>
          <p:nvPr/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240" y="420840"/>
            <a:ext cx="10079640" cy="674100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pt-BR"/>
              <a:t>Fotografia bacteriana</a:t>
            </a:r>
            <a:endParaRPr/>
          </a:p>
        </p:txBody>
      </p:sp>
      <p:sp>
        <p:nvSpPr>
          <p:cNvPr id="41" name="TextShape 2"/>
          <p:cNvSpPr txBox="1"/>
          <p:nvPr/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pic>
        <p:nvPicPr>
          <p:cNvPr descr="" id="4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648000" y="1440000"/>
            <a:ext cx="8784000" cy="590400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pt-BR" sz="2000"/>
              <a:t>http://2006.igem.org/wiki/index.php/University_of_Texas_2006</a:t>
            </a:r>
            <a:endParaRPr/>
          </a:p>
        </p:txBody>
      </p:sp>
      <p:sp>
        <p:nvSpPr>
          <p:cNvPr id="44" name="TextShape 2"/>
          <p:cNvSpPr txBox="1"/>
          <p:nvPr/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4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92000" y="2433240"/>
            <a:ext cx="2619000" cy="1742760"/>
          </a:xfrm>
          <a:prstGeom prst="rect">
            <a:avLst/>
          </a:prstGeom>
        </p:spPr>
      </p:pic>
      <p:pic>
        <p:nvPicPr>
          <p:cNvPr descr="" id="4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162760" y="1691280"/>
            <a:ext cx="3333240" cy="1980720"/>
          </a:xfrm>
          <a:prstGeom prst="rect">
            <a:avLst/>
          </a:prstGeom>
        </p:spPr>
      </p:pic>
      <p:pic>
        <p:nvPicPr>
          <p:cNvPr descr="" id="4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72000" y="4337640"/>
            <a:ext cx="2095200" cy="279036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pt-BR" sz="2600"/>
              <a:t>http://www.genspace.org/blog/2013/09/30/bacterial-photography-creating-photosynthetic-images-using-living-microorganisms/</a:t>
            </a:r>
            <a:endParaRPr/>
          </a:p>
        </p:txBody>
      </p:sp>
      <p:sp>
        <p:nvSpPr>
          <p:cNvPr id="49" name="TextShape 2"/>
          <p:cNvSpPr txBox="1"/>
          <p:nvPr/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5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240" y="1711800"/>
            <a:ext cx="10079640" cy="415944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